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2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0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6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6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4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5FAE-B381-4F87-8EEF-AAE047E1A423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735D-6AA6-4A66-841A-DB1D3B69C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435B8BE-EE4D-7295-EA47-E67B8B0232C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8" t="14657" r="6590" b="14333"/>
          <a:stretch>
            <a:fillRect/>
          </a:stretch>
        </p:blipFill>
        <p:spPr>
          <a:xfrm>
            <a:off x="-187" y="0"/>
            <a:ext cx="10692000" cy="756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DC18A36-3131-16F2-25A2-75AE9FD20864}"/>
              </a:ext>
            </a:extLst>
          </p:cNvPr>
          <p:cNvSpPr txBox="1"/>
          <p:nvPr/>
        </p:nvSpPr>
        <p:spPr>
          <a:xfrm>
            <a:off x="7003228" y="86061"/>
            <a:ext cx="349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Comité des Fêtes de Désaignes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AE350E-A00F-7F41-A602-C2E3F7792128}"/>
              </a:ext>
            </a:extLst>
          </p:cNvPr>
          <p:cNvSpPr txBox="1"/>
          <p:nvPr/>
        </p:nvSpPr>
        <p:spPr>
          <a:xfrm>
            <a:off x="1626360" y="572232"/>
            <a:ext cx="7697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Concours de Belote</a:t>
            </a:r>
          </a:p>
          <a:p>
            <a:pPr algn="ctr"/>
            <a:r>
              <a:rPr lang="fr-FR" sz="4000" b="1" dirty="0"/>
              <a:t>Dimanche 25 Janvier 2026 à 14h00</a:t>
            </a:r>
          </a:p>
          <a:p>
            <a:pPr algn="ctr"/>
            <a:r>
              <a:rPr lang="fr-FR" sz="4000" b="1" u="sng" dirty="0"/>
              <a:t>Espace culturel de DESAIGNES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6B25E7-94E3-5AD0-C0E0-8F0740DA97BA}"/>
              </a:ext>
            </a:extLst>
          </p:cNvPr>
          <p:cNvSpPr txBox="1"/>
          <p:nvPr/>
        </p:nvSpPr>
        <p:spPr>
          <a:xfrm>
            <a:off x="462579" y="2786231"/>
            <a:ext cx="51421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Doublette : 12€</a:t>
            </a:r>
          </a:p>
          <a:p>
            <a:endParaRPr lang="fr-FR" sz="3000" b="1" dirty="0">
              <a:solidFill>
                <a:srgbClr val="FF0000"/>
              </a:solidFill>
            </a:endParaRPr>
          </a:p>
          <a:p>
            <a:r>
              <a:rPr lang="fr-FR" sz="3200" dirty="0"/>
              <a:t>Premier lot : 150€</a:t>
            </a:r>
          </a:p>
          <a:p>
            <a:r>
              <a:rPr lang="fr-FR" sz="2400" dirty="0"/>
              <a:t>Toutes les doublettes seront primées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9D78D-9113-BED5-20B2-8F382AC4CC0E}"/>
              </a:ext>
            </a:extLst>
          </p:cNvPr>
          <p:cNvSpPr txBox="1"/>
          <p:nvPr/>
        </p:nvSpPr>
        <p:spPr>
          <a:xfrm>
            <a:off x="1" y="6957457"/>
            <a:ext cx="534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L’organisateur se réserve le droit de modifier les primes suivant le nombre de doublettes.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18E836-8C6F-754E-131A-2AD768055EA0}"/>
              </a:ext>
            </a:extLst>
          </p:cNvPr>
          <p:cNvSpPr txBox="1"/>
          <p:nvPr/>
        </p:nvSpPr>
        <p:spPr>
          <a:xfrm>
            <a:off x="10058401" y="7214716"/>
            <a:ext cx="61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IPNS</a:t>
            </a:r>
          </a:p>
        </p:txBody>
      </p:sp>
    </p:spTree>
    <p:extLst>
      <p:ext uri="{BB962C8B-B14F-4D97-AF65-F5344CB8AC3E}">
        <p14:creationId xmlns:p14="http://schemas.microsoft.com/office/powerpoint/2010/main" val="33247184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</TotalTime>
  <Words>48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2026-01-05T12:28:31Z</dcterms:created>
  <dcterms:modified xsi:type="dcterms:W3CDTF">2026-01-05T17:40:06Z</dcterms:modified>
</cp:coreProperties>
</file>