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578" y="-7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1773-6261-4A09-AAFE-9409D4A629B1}" type="datetimeFigureOut">
              <a:rPr lang="fr-FR" smtClean="0"/>
              <a:pPr/>
              <a:t>02/03/2025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4930-B733-4657-92F4-22DCF4E290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8004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1773-6261-4A09-AAFE-9409D4A629B1}" type="datetimeFigureOut">
              <a:rPr lang="fr-FR" smtClean="0"/>
              <a:pPr/>
              <a:t>02/03/2025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4930-B733-4657-92F4-22DCF4E290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5034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1773-6261-4A09-AAFE-9409D4A629B1}" type="datetimeFigureOut">
              <a:rPr lang="fr-FR" smtClean="0"/>
              <a:pPr/>
              <a:t>02/03/2025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4930-B733-4657-92F4-22DCF4E290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52389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1773-6261-4A09-AAFE-9409D4A629B1}" type="datetimeFigureOut">
              <a:rPr lang="fr-FR" smtClean="0"/>
              <a:pPr/>
              <a:t>02/03/2025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4930-B733-4657-92F4-22DCF4E290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7700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1773-6261-4A09-AAFE-9409D4A629B1}" type="datetimeFigureOut">
              <a:rPr lang="fr-FR" smtClean="0"/>
              <a:pPr/>
              <a:t>02/03/2025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4930-B733-4657-92F4-22DCF4E290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34361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1773-6261-4A09-AAFE-9409D4A629B1}" type="datetimeFigureOut">
              <a:rPr lang="fr-FR" smtClean="0"/>
              <a:pPr/>
              <a:t>02/03/2025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4930-B733-4657-92F4-22DCF4E290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846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1773-6261-4A09-AAFE-9409D4A629B1}" type="datetimeFigureOut">
              <a:rPr lang="fr-FR" smtClean="0"/>
              <a:pPr/>
              <a:t>02/03/2025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4930-B733-4657-92F4-22DCF4E290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8535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1773-6261-4A09-AAFE-9409D4A629B1}" type="datetimeFigureOut">
              <a:rPr lang="fr-FR" smtClean="0"/>
              <a:pPr/>
              <a:t>02/03/2025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4930-B733-4657-92F4-22DCF4E290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60887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1773-6261-4A09-AAFE-9409D4A629B1}" type="datetimeFigureOut">
              <a:rPr lang="fr-FR" smtClean="0"/>
              <a:pPr/>
              <a:t>02/03/2025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4930-B733-4657-92F4-22DCF4E290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4965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1773-6261-4A09-AAFE-9409D4A629B1}" type="datetimeFigureOut">
              <a:rPr lang="fr-FR" smtClean="0"/>
              <a:pPr/>
              <a:t>02/03/2025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4930-B733-4657-92F4-22DCF4E290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4579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1773-6261-4A09-AAFE-9409D4A629B1}" type="datetimeFigureOut">
              <a:rPr lang="fr-FR" smtClean="0"/>
              <a:pPr/>
              <a:t>02/03/2025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4930-B733-4657-92F4-22DCF4E290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1634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71773-6261-4A09-AAFE-9409D4A629B1}" type="datetimeFigureOut">
              <a:rPr lang="fr-FR" smtClean="0"/>
              <a:pPr/>
              <a:t>02/03/2025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D4930-B733-4657-92F4-22DCF4E290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6850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544488" y="0"/>
            <a:ext cx="554496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Samedi </a:t>
            </a:r>
            <a:r>
              <a:rPr lang="fr-FR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19 avril</a:t>
            </a:r>
            <a:endParaRPr lang="fr-FR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2488" y="1215851"/>
            <a:ext cx="6095238" cy="619047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836712" y="626800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atin typeface="Brush Script MT" pitchFamily="66" charset="0"/>
              </a:rPr>
              <a:t>De 14h à 17h</a:t>
            </a:r>
            <a:endParaRPr lang="fr-FR" sz="3600" b="1" dirty="0">
              <a:latin typeface="Brush Script MT" pitchFamily="66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77632" y="6790868"/>
            <a:ext cx="4779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atin typeface="Brush Script MT" pitchFamily="66" charset="0"/>
              </a:rPr>
              <a:t>au château de la Chèze</a:t>
            </a:r>
            <a:endParaRPr lang="fr-FR" sz="3600" b="1" dirty="0">
              <a:latin typeface="Brush Script MT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 rot="19592936">
            <a:off x="4211765" y="5397999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Pour les enfants</a:t>
            </a:r>
            <a:br>
              <a:rPr lang="fr-FR" sz="2400" b="1" dirty="0" smtClean="0">
                <a:solidFill>
                  <a:schemeClr val="bg1"/>
                </a:solidFill>
              </a:rPr>
            </a:br>
            <a:r>
              <a:rPr lang="fr-FR" sz="2400" b="1" dirty="0" smtClean="0">
                <a:solidFill>
                  <a:schemeClr val="bg1"/>
                </a:solidFill>
              </a:rPr>
              <a:t>jusqu’à 10 ans</a:t>
            </a:r>
            <a:endParaRPr lang="fr-FR" sz="2400" b="1" dirty="0">
              <a:solidFill>
                <a:schemeClr val="bg1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640" y="8601041"/>
            <a:ext cx="1576380" cy="52956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9160" y="8418044"/>
            <a:ext cx="1783235" cy="708721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5989" y="8648619"/>
            <a:ext cx="2951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952819" y="8892480"/>
            <a:ext cx="489654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b="1" i="1" dirty="0" smtClean="0"/>
              <a:t>Imprimé par nos soins -  Ne pas jeter sur la voie publique</a:t>
            </a:r>
            <a:endParaRPr lang="fr-FR" sz="700" b="1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377632" y="3633979"/>
            <a:ext cx="3532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/>
              <a:t>Tombola à 16h30</a:t>
            </a:r>
          </a:p>
          <a:p>
            <a:pPr algn="ctr"/>
            <a:endParaRPr lang="fr-FR" sz="2200" b="1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1480" y="7786710"/>
            <a:ext cx="1812028" cy="58878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14620" y="7500958"/>
            <a:ext cx="1037571" cy="10651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765020" y="7362356"/>
            <a:ext cx="3429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b="1" i="1" dirty="0"/>
              <a:t>Nos partenaires</a:t>
            </a:r>
            <a:r>
              <a:rPr lang="fr-FR" sz="2800" i="1" dirty="0"/>
              <a:t/>
            </a:r>
            <a:br>
              <a:rPr lang="fr-FR" sz="2800" i="1" dirty="0"/>
            </a:br>
            <a:endParaRPr lang="fr-FR" sz="2800" i="1" dirty="0"/>
          </a:p>
        </p:txBody>
      </p:sp>
      <p:pic>
        <p:nvPicPr>
          <p:cNvPr id="16" name="Image 15" descr="adobe-express-qr-code (1)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643578" y="7500958"/>
            <a:ext cx="1000108" cy="1000108"/>
          </a:xfrm>
          <a:prstGeom prst="rect">
            <a:avLst/>
          </a:prstGeom>
        </p:spPr>
      </p:pic>
      <p:pic>
        <p:nvPicPr>
          <p:cNvPr id="17" name="Image 16" descr="Logo SU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71942" y="7715272"/>
            <a:ext cx="1328506" cy="567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922032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4763</TotalTime>
  <Words>32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Samedi 20 avril de 14h à 17h château de la Chèze</dc:title>
  <dc:creator>Francoise</dc:creator>
  <cp:lastModifiedBy>Gilles Bernard</cp:lastModifiedBy>
  <cp:revision>25</cp:revision>
  <cp:lastPrinted>2023-03-14T10:25:02Z</cp:lastPrinted>
  <dcterms:created xsi:type="dcterms:W3CDTF">2019-03-23T09:40:13Z</dcterms:created>
  <dcterms:modified xsi:type="dcterms:W3CDTF">2025-03-02T14:10:14Z</dcterms:modified>
</cp:coreProperties>
</file>